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1" r:id="rId2"/>
    <p:sldId id="262" r:id="rId3"/>
  </p:sldIdLst>
  <p:sldSz cx="6400800" cy="9418638"/>
  <p:notesSz cx="6858000" cy="9144000"/>
  <p:defaultTextStyle>
    <a:defPPr>
      <a:defRPr lang="en-US"/>
    </a:defPPr>
    <a:lvl1pPr marL="0" algn="l" defTabSz="862828" rtl="0" eaLnBrk="1" latinLnBrk="0" hangingPunct="1">
      <a:defRPr sz="1698" kern="1200">
        <a:solidFill>
          <a:schemeClr val="tx1"/>
        </a:solidFill>
        <a:latin typeface="+mn-lt"/>
        <a:ea typeface="+mn-ea"/>
        <a:cs typeface="+mn-cs"/>
      </a:defRPr>
    </a:lvl1pPr>
    <a:lvl2pPr marL="431414" algn="l" defTabSz="862828" rtl="0" eaLnBrk="1" latinLnBrk="0" hangingPunct="1">
      <a:defRPr sz="1698" kern="1200">
        <a:solidFill>
          <a:schemeClr val="tx1"/>
        </a:solidFill>
        <a:latin typeface="+mn-lt"/>
        <a:ea typeface="+mn-ea"/>
        <a:cs typeface="+mn-cs"/>
      </a:defRPr>
    </a:lvl2pPr>
    <a:lvl3pPr marL="862828" algn="l" defTabSz="862828" rtl="0" eaLnBrk="1" latinLnBrk="0" hangingPunct="1">
      <a:defRPr sz="1698" kern="1200">
        <a:solidFill>
          <a:schemeClr val="tx1"/>
        </a:solidFill>
        <a:latin typeface="+mn-lt"/>
        <a:ea typeface="+mn-ea"/>
        <a:cs typeface="+mn-cs"/>
      </a:defRPr>
    </a:lvl3pPr>
    <a:lvl4pPr marL="1294242" algn="l" defTabSz="862828" rtl="0" eaLnBrk="1" latinLnBrk="0" hangingPunct="1">
      <a:defRPr sz="1698" kern="1200">
        <a:solidFill>
          <a:schemeClr val="tx1"/>
        </a:solidFill>
        <a:latin typeface="+mn-lt"/>
        <a:ea typeface="+mn-ea"/>
        <a:cs typeface="+mn-cs"/>
      </a:defRPr>
    </a:lvl4pPr>
    <a:lvl5pPr marL="1725656" algn="l" defTabSz="862828" rtl="0" eaLnBrk="1" latinLnBrk="0" hangingPunct="1">
      <a:defRPr sz="1698" kern="1200">
        <a:solidFill>
          <a:schemeClr val="tx1"/>
        </a:solidFill>
        <a:latin typeface="+mn-lt"/>
        <a:ea typeface="+mn-ea"/>
        <a:cs typeface="+mn-cs"/>
      </a:defRPr>
    </a:lvl5pPr>
    <a:lvl6pPr marL="2157070" algn="l" defTabSz="862828" rtl="0" eaLnBrk="1" latinLnBrk="0" hangingPunct="1">
      <a:defRPr sz="1698" kern="1200">
        <a:solidFill>
          <a:schemeClr val="tx1"/>
        </a:solidFill>
        <a:latin typeface="+mn-lt"/>
        <a:ea typeface="+mn-ea"/>
        <a:cs typeface="+mn-cs"/>
      </a:defRPr>
    </a:lvl6pPr>
    <a:lvl7pPr marL="2588484" algn="l" defTabSz="862828" rtl="0" eaLnBrk="1" latinLnBrk="0" hangingPunct="1">
      <a:defRPr sz="1698" kern="1200">
        <a:solidFill>
          <a:schemeClr val="tx1"/>
        </a:solidFill>
        <a:latin typeface="+mn-lt"/>
        <a:ea typeface="+mn-ea"/>
        <a:cs typeface="+mn-cs"/>
      </a:defRPr>
    </a:lvl7pPr>
    <a:lvl8pPr marL="3019897" algn="l" defTabSz="862828" rtl="0" eaLnBrk="1" latinLnBrk="0" hangingPunct="1">
      <a:defRPr sz="1698" kern="1200">
        <a:solidFill>
          <a:schemeClr val="tx1"/>
        </a:solidFill>
        <a:latin typeface="+mn-lt"/>
        <a:ea typeface="+mn-ea"/>
        <a:cs typeface="+mn-cs"/>
      </a:defRPr>
    </a:lvl8pPr>
    <a:lvl9pPr marL="3451311" algn="l" defTabSz="862828" rtl="0" eaLnBrk="1" latinLnBrk="0" hangingPunct="1">
      <a:defRPr sz="16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55"/>
    <p:restoredTop sz="96812"/>
  </p:normalViewPr>
  <p:slideViewPr>
    <p:cSldViewPr snapToGrid="0" snapToObjects="1">
      <p:cViewPr varScale="1">
        <p:scale>
          <a:sx n="132" d="100"/>
          <a:sy n="132" d="100"/>
        </p:scale>
        <p:origin x="2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" y="1541431"/>
            <a:ext cx="5440680" cy="3279081"/>
          </a:xfrm>
        </p:spPr>
        <p:txBody>
          <a:bodyPr anchor="b"/>
          <a:lstStyle>
            <a:lvl1pPr algn="ct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4946966"/>
            <a:ext cx="4800600" cy="2273990"/>
          </a:xfrm>
        </p:spPr>
        <p:txBody>
          <a:bodyPr/>
          <a:lstStyle>
            <a:lvl1pPr marL="0" indent="0" algn="ctr">
              <a:buNone/>
              <a:defRPr sz="168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260"/>
            </a:lvl3pPr>
            <a:lvl4pPr marL="960120" indent="0" algn="ctr">
              <a:buNone/>
              <a:defRPr sz="1120"/>
            </a:lvl4pPr>
            <a:lvl5pPr marL="1280160" indent="0" algn="ctr">
              <a:buNone/>
              <a:defRPr sz="1120"/>
            </a:lvl5pPr>
            <a:lvl6pPr marL="1600200" indent="0" algn="ctr">
              <a:buNone/>
              <a:defRPr sz="1120"/>
            </a:lvl6pPr>
            <a:lvl7pPr marL="1920240" indent="0" algn="ctr">
              <a:buNone/>
              <a:defRPr sz="1120"/>
            </a:lvl7pPr>
            <a:lvl8pPr marL="2240280" indent="0" algn="ctr">
              <a:buNone/>
              <a:defRPr sz="1120"/>
            </a:lvl8pPr>
            <a:lvl9pPr marL="2560320" indent="0" algn="ctr">
              <a:buNone/>
              <a:defRPr sz="1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95D9-9234-F54B-8A69-06BEA7404E96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35E64-F708-A044-924D-DDDE5BA80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55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95D9-9234-F54B-8A69-06BEA7404E96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35E64-F708-A044-924D-DDDE5BA80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21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80573" y="501455"/>
            <a:ext cx="1380173" cy="79818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055" y="501455"/>
            <a:ext cx="4060508" cy="798186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95D9-9234-F54B-8A69-06BEA7404E96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35E64-F708-A044-924D-DDDE5BA80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6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95D9-9234-F54B-8A69-06BEA7404E96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35E64-F708-A044-924D-DDDE5BA80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47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2" y="2348122"/>
            <a:ext cx="5520690" cy="3917891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722" y="6303078"/>
            <a:ext cx="5520690" cy="2060326"/>
          </a:xfrm>
        </p:spPr>
        <p:txBody>
          <a:bodyPr/>
          <a:lstStyle>
            <a:lvl1pPr marL="0" indent="0">
              <a:buNone/>
              <a:defRPr sz="1680">
                <a:solidFill>
                  <a:schemeClr val="tx1"/>
                </a:solidFill>
              </a:defRPr>
            </a:lvl1pPr>
            <a:lvl2pPr marL="3200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400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3pPr>
            <a:lvl4pPr marL="9601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2801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6002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19202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240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95D9-9234-F54B-8A69-06BEA7404E96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35E64-F708-A044-924D-DDDE5BA80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22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055" y="2507276"/>
            <a:ext cx="2720340" cy="59760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405" y="2507276"/>
            <a:ext cx="2720340" cy="59760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95D9-9234-F54B-8A69-06BEA7404E96}" type="datetimeFigureOut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35E64-F708-A044-924D-DDDE5BA80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5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501457"/>
            <a:ext cx="5520690" cy="18205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889" y="2308875"/>
            <a:ext cx="2707838" cy="1131544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89" y="3440419"/>
            <a:ext cx="2707838" cy="5060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405" y="2308875"/>
            <a:ext cx="2721174" cy="1131544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40405" y="3440419"/>
            <a:ext cx="2721174" cy="5060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95D9-9234-F54B-8A69-06BEA7404E96}" type="datetimeFigureOut">
              <a:rPr lang="en-US" smtClean="0"/>
              <a:t>5/28/21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35E64-F708-A044-924D-DDDE5BA80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90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95D9-9234-F54B-8A69-06BEA7404E96}" type="datetimeFigureOut">
              <a:rPr lang="en-US" smtClean="0"/>
              <a:t>5/28/21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35E64-F708-A044-924D-DDDE5BA80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7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95D9-9234-F54B-8A69-06BEA7404E96}" type="datetimeFigureOut">
              <a:rPr lang="en-US" smtClean="0"/>
              <a:t>5/28/21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35E64-F708-A044-924D-DDDE5BA80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3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627909"/>
            <a:ext cx="2064425" cy="2197682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174" y="1356111"/>
            <a:ext cx="3240405" cy="6693338"/>
          </a:xfrm>
        </p:spPr>
        <p:txBody>
          <a:bodyPr/>
          <a:lstStyle>
            <a:lvl1pPr>
              <a:defRPr sz="2240"/>
            </a:lvl1pPr>
            <a:lvl2pPr>
              <a:defRPr sz="1960"/>
            </a:lvl2pPr>
            <a:lvl3pPr>
              <a:defRPr sz="168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2825591"/>
            <a:ext cx="2064425" cy="5234758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95D9-9234-F54B-8A69-06BEA7404E96}" type="datetimeFigureOut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35E64-F708-A044-924D-DDDE5BA80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3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627909"/>
            <a:ext cx="2064425" cy="2197682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21174" y="1356111"/>
            <a:ext cx="3240405" cy="6693338"/>
          </a:xfrm>
        </p:spPr>
        <p:txBody>
          <a:bodyPr anchor="t"/>
          <a:lstStyle>
            <a:lvl1pPr marL="0" indent="0">
              <a:buNone/>
              <a:defRPr sz="2240"/>
            </a:lvl1pPr>
            <a:lvl2pPr marL="320040" indent="0">
              <a:buNone/>
              <a:defRPr sz="1960"/>
            </a:lvl2pPr>
            <a:lvl3pPr marL="640080" indent="0">
              <a:buNone/>
              <a:defRPr sz="1680"/>
            </a:lvl3pPr>
            <a:lvl4pPr marL="960120" indent="0">
              <a:buNone/>
              <a:defRPr sz="1400"/>
            </a:lvl4pPr>
            <a:lvl5pPr marL="1280160" indent="0">
              <a:buNone/>
              <a:defRPr sz="1400"/>
            </a:lvl5pPr>
            <a:lvl6pPr marL="1600200" indent="0">
              <a:buNone/>
              <a:defRPr sz="1400"/>
            </a:lvl6pPr>
            <a:lvl7pPr marL="1920240" indent="0">
              <a:buNone/>
              <a:defRPr sz="1400"/>
            </a:lvl7pPr>
            <a:lvl8pPr marL="2240280" indent="0">
              <a:buNone/>
              <a:defRPr sz="1400"/>
            </a:lvl8pPr>
            <a:lvl9pPr marL="2560320" indent="0">
              <a:buNone/>
              <a:defRPr sz="1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2825591"/>
            <a:ext cx="2064425" cy="5234758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95D9-9234-F54B-8A69-06BEA7404E96}" type="datetimeFigureOut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35E64-F708-A044-924D-DDDE5BA80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19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055" y="501457"/>
            <a:ext cx="5520690" cy="1820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" y="2507276"/>
            <a:ext cx="5520690" cy="5976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0055" y="8729684"/>
            <a:ext cx="1440180" cy="5014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B95D9-9234-F54B-8A69-06BEA7404E96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20265" y="8729684"/>
            <a:ext cx="2160270" cy="5014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20565" y="8729684"/>
            <a:ext cx="1440180" cy="5014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35E64-F708-A044-924D-DDDE5BA80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53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40080" rtl="0" eaLnBrk="1" latinLnBrk="0" hangingPunct="1">
        <a:lnSpc>
          <a:spcPct val="90000"/>
        </a:lnSpc>
        <a:spcBef>
          <a:spcPct val="0"/>
        </a:spcBef>
        <a:buNone/>
        <a:defRPr sz="3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020" indent="-160020" algn="l" defTabSz="64008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01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76022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20802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7203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1pPr>
      <a:lvl2pPr marL="3200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2402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1553558B-D942-FD44-9D13-C3792C6AE2C9}"/>
              </a:ext>
            </a:extLst>
          </p:cNvPr>
          <p:cNvSpPr/>
          <p:nvPr/>
        </p:nvSpPr>
        <p:spPr>
          <a:xfrm>
            <a:off x="4758379" y="5209540"/>
            <a:ext cx="1487271" cy="12008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5AC45F-AC56-3B49-9302-72A3D4147D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14" r="35484"/>
          <a:stretch/>
        </p:blipFill>
        <p:spPr>
          <a:xfrm>
            <a:off x="0" y="137319"/>
            <a:ext cx="1843548" cy="9144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2316157-59AB-5D47-8B7D-78070C16D3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07" r="35789" b="89560"/>
          <a:stretch/>
        </p:blipFill>
        <p:spPr>
          <a:xfrm>
            <a:off x="4801863" y="5636566"/>
            <a:ext cx="1376412" cy="66825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6D864A-DFBD-FD4C-8D7A-84242121E37D}"/>
              </a:ext>
            </a:extLst>
          </p:cNvPr>
          <p:cNvSpPr txBox="1"/>
          <p:nvPr/>
        </p:nvSpPr>
        <p:spPr>
          <a:xfrm>
            <a:off x="4801863" y="5245445"/>
            <a:ext cx="1376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Heat maps key</a:t>
            </a:r>
          </a:p>
          <a:p>
            <a:pPr algn="ctr"/>
            <a:r>
              <a:rPr lang="en-US" sz="1100" dirty="0">
                <a:latin typeface="Helvetica" pitchFamily="2" charset="0"/>
              </a:rPr>
              <a:t>(log-abundance)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6E1EFC-6C9B-6841-9259-834E65BD2A3B}"/>
              </a:ext>
            </a:extLst>
          </p:cNvPr>
          <p:cNvSpPr/>
          <p:nvPr/>
        </p:nvSpPr>
        <p:spPr>
          <a:xfrm rot="16200000">
            <a:off x="2825659" y="6416155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Population</a:t>
            </a:r>
            <a:endParaRPr lang="en-US" sz="140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E8761A9-D4C7-874E-BB39-E5B8AF964CF2}"/>
              </a:ext>
            </a:extLst>
          </p:cNvPr>
          <p:cNvCxnSpPr>
            <a:cxnSpLocks/>
          </p:cNvCxnSpPr>
          <p:nvPr/>
        </p:nvCxnSpPr>
        <p:spPr>
          <a:xfrm>
            <a:off x="3548641" y="5144497"/>
            <a:ext cx="0" cy="3337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698F30E3-F0EE-264B-8D57-445434A18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773" y="4913080"/>
            <a:ext cx="1054100" cy="2286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644AF86-2B30-E542-AE19-D07215AC8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773" y="7046317"/>
            <a:ext cx="2743200" cy="228600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91D8153-E1DE-AB43-8E5E-D7929DA4D2DC}"/>
              </a:ext>
            </a:extLst>
          </p:cNvPr>
          <p:cNvSpPr/>
          <p:nvPr/>
        </p:nvSpPr>
        <p:spPr>
          <a:xfrm>
            <a:off x="1710813" y="7406994"/>
            <a:ext cx="1397864" cy="132155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10ECC41-861D-304E-9CDD-85D2FC7D3B9F}"/>
              </a:ext>
            </a:extLst>
          </p:cNvPr>
          <p:cNvSpPr txBox="1"/>
          <p:nvPr/>
        </p:nvSpPr>
        <p:spPr>
          <a:xfrm>
            <a:off x="1683443" y="7472033"/>
            <a:ext cx="1376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Region key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782C61A1-CDE4-2949-B67F-E2DF763C84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485" t="44077" r="24980" b="45366"/>
          <a:stretch/>
        </p:blipFill>
        <p:spPr>
          <a:xfrm>
            <a:off x="1752155" y="7727398"/>
            <a:ext cx="1314420" cy="96533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7908D4F1-C8E9-1A49-A32D-8D30F5BA0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1173" y="137319"/>
            <a:ext cx="4114800" cy="22860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F379AEE-009A-7F41-A6AE-BADF22A7D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028" y="2279630"/>
            <a:ext cx="4114800" cy="22860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E1F112CB-37E4-E941-84E1-8789238302EE}"/>
              </a:ext>
            </a:extLst>
          </p:cNvPr>
          <p:cNvSpPr/>
          <p:nvPr/>
        </p:nvSpPr>
        <p:spPr>
          <a:xfrm rot="16200000">
            <a:off x="1467299" y="1882441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Population</a:t>
            </a:r>
            <a:endParaRPr lang="en-US" sz="1400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248C74C-0370-8140-B040-E2B1A9192511}"/>
              </a:ext>
            </a:extLst>
          </p:cNvPr>
          <p:cNvCxnSpPr>
            <a:cxnSpLocks/>
          </p:cNvCxnSpPr>
          <p:nvPr/>
        </p:nvCxnSpPr>
        <p:spPr>
          <a:xfrm>
            <a:off x="2177061" y="610783"/>
            <a:ext cx="0" cy="3337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0E8538F-3182-9A41-B2EC-F1A68F30C65C}"/>
              </a:ext>
            </a:extLst>
          </p:cNvPr>
          <p:cNvSpPr txBox="1"/>
          <p:nvPr/>
        </p:nvSpPr>
        <p:spPr>
          <a:xfrm>
            <a:off x="-110837" y="0"/>
            <a:ext cx="586337" cy="35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AB8DB10-9D53-EA4C-9269-2BFB6806069B}"/>
              </a:ext>
            </a:extLst>
          </p:cNvPr>
          <p:cNvSpPr txBox="1"/>
          <p:nvPr/>
        </p:nvSpPr>
        <p:spPr>
          <a:xfrm>
            <a:off x="1689656" y="0"/>
            <a:ext cx="586337" cy="35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97AF6B7-EDAA-2049-B7BE-C3B50C74AC50}"/>
              </a:ext>
            </a:extLst>
          </p:cNvPr>
          <p:cNvSpPr txBox="1"/>
          <p:nvPr/>
        </p:nvSpPr>
        <p:spPr>
          <a:xfrm>
            <a:off x="3048016" y="4627703"/>
            <a:ext cx="586337" cy="35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4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07F5F35-A086-0842-B7D4-65724A45E708}"/>
              </a:ext>
            </a:extLst>
          </p:cNvPr>
          <p:cNvSpPr/>
          <p:nvPr/>
        </p:nvSpPr>
        <p:spPr>
          <a:xfrm>
            <a:off x="820090" y="4630669"/>
            <a:ext cx="2288587" cy="256841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04D2B1-8D28-E642-A842-E18CA25222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227"/>
          <a:stretch/>
        </p:blipFill>
        <p:spPr>
          <a:xfrm>
            <a:off x="822677" y="4949313"/>
            <a:ext cx="2286000" cy="223508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10FA00F-E667-454F-B587-F77026C91DA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6944" t="12148" r="18362" b="64822"/>
          <a:stretch/>
        </p:blipFill>
        <p:spPr>
          <a:xfrm>
            <a:off x="2315923" y="5973608"/>
            <a:ext cx="686319" cy="64008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014A2EB-B5B2-E143-9E35-EB1E5D396BCC}"/>
              </a:ext>
            </a:extLst>
          </p:cNvPr>
          <p:cNvSpPr txBox="1"/>
          <p:nvPr/>
        </p:nvSpPr>
        <p:spPr>
          <a:xfrm>
            <a:off x="690246" y="4627703"/>
            <a:ext cx="586337" cy="35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5190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FA14DB-F2C2-3649-B81F-587D354E191F}"/>
              </a:ext>
            </a:extLst>
          </p:cNvPr>
          <p:cNvSpPr txBox="1"/>
          <p:nvPr/>
        </p:nvSpPr>
        <p:spPr>
          <a:xfrm>
            <a:off x="490888" y="2117558"/>
            <a:ext cx="5390148" cy="5579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1. </a:t>
            </a:r>
            <a:r>
              <a:rPr lang="en-US" dirty="0"/>
              <a:t>Panel </a:t>
            </a:r>
            <a:r>
              <a:rPr lang="en-US" dirty="0" err="1"/>
              <a:t>i</a:t>
            </a:r>
            <a:r>
              <a:rPr lang="en-US" dirty="0"/>
              <a:t>. Seeds from 16 populations of </a:t>
            </a:r>
            <a:r>
              <a:rPr lang="en-US" i="1" dirty="0" err="1"/>
              <a:t>Phytolacca</a:t>
            </a:r>
            <a:r>
              <a:rPr lang="en-US" i="1" dirty="0"/>
              <a:t> </a:t>
            </a:r>
            <a:r>
              <a:rPr lang="en-US" i="1" dirty="0" err="1"/>
              <a:t>americana</a:t>
            </a:r>
            <a:r>
              <a:rPr lang="en-US" dirty="0"/>
              <a:t> (light blue, grey, navy blue) and </a:t>
            </a:r>
            <a:r>
              <a:rPr lang="en-US" i="1" dirty="0"/>
              <a:t>P. </a:t>
            </a:r>
            <a:r>
              <a:rPr lang="en-US" i="1" dirty="0" err="1"/>
              <a:t>rivinoides</a:t>
            </a:r>
            <a:r>
              <a:rPr lang="en-US" dirty="0"/>
              <a:t> (pink) were sown in a common garden for measuring traits and palatability. Note that Panel iii overlaps the map where no populations were sampled. Panel ii: Log-abundance of ___ peaks detected by liquid chromatography-mass spectrometry analysis of mature and young </a:t>
            </a:r>
            <a:r>
              <a:rPr lang="en-US" i="1" dirty="0" err="1"/>
              <a:t>Phytolacca</a:t>
            </a:r>
            <a:r>
              <a:rPr lang="en-US" dirty="0"/>
              <a:t> leaves. Each row is an individual plant. Populations are sorted by latitude (top = high), matching the colors and letters from Panel </a:t>
            </a:r>
            <a:r>
              <a:rPr lang="en-US" dirty="0" err="1"/>
              <a:t>i</a:t>
            </a:r>
            <a:r>
              <a:rPr lang="en-US" dirty="0"/>
              <a:t>. Peaks are sorted by retention time (left = low). Panel iii: Population mean and SE of palatability (leaf area consumed) for young and mature leaves, assayed by the generalist lepidopteran </a:t>
            </a:r>
            <a:r>
              <a:rPr lang="en-US" i="1" dirty="0" err="1"/>
              <a:t>Spodoptera</a:t>
            </a:r>
            <a:r>
              <a:rPr lang="en-US" i="1" dirty="0"/>
              <a:t> </a:t>
            </a:r>
            <a:r>
              <a:rPr lang="en-US" i="1" dirty="0" err="1"/>
              <a:t>exigua</a:t>
            </a:r>
            <a:r>
              <a:rPr lang="en-US" dirty="0"/>
              <a:t>. Best-fit lines from a linear model are shown for PHAM (</a:t>
            </a:r>
            <a:r>
              <a:rPr lang="en-US" i="1" dirty="0"/>
              <a:t>P. </a:t>
            </a:r>
            <a:r>
              <a:rPr lang="en-US" i="1" dirty="0" err="1"/>
              <a:t>americana</a:t>
            </a:r>
            <a:r>
              <a:rPr lang="en-US" dirty="0"/>
              <a:t>). Different letters indicate significant regional differences between tropical PHRI (</a:t>
            </a:r>
            <a:r>
              <a:rPr lang="en-US" i="1" dirty="0"/>
              <a:t>P. </a:t>
            </a:r>
            <a:r>
              <a:rPr lang="en-US" i="1" dirty="0" err="1"/>
              <a:t>rivinoides</a:t>
            </a:r>
            <a:r>
              <a:rPr lang="en-US" dirty="0"/>
              <a:t>) and subtropical and north-temperate PHAM. Panel iv: Log-abundance of peaks found by Random Forest analysis to be important predictors of palatability for mature leaves (7 peaks, </a:t>
            </a:r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 = __) and young leaves (23 peaks, </a:t>
            </a:r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 = __).</a:t>
            </a:r>
          </a:p>
        </p:txBody>
      </p:sp>
    </p:spTree>
    <p:extLst>
      <p:ext uri="{BB962C8B-B14F-4D97-AF65-F5344CB8AC3E}">
        <p14:creationId xmlns:p14="http://schemas.microsoft.com/office/powerpoint/2010/main" val="1849570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9030</TotalTime>
  <Words>232</Words>
  <Application>Microsoft Macintosh PowerPoint</Application>
  <PresentationFormat>Custom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Carina Baskett</dc:creator>
  <cp:lastModifiedBy>Carina Baskett</cp:lastModifiedBy>
  <cp:revision>48</cp:revision>
  <cp:lastPrinted>2021-05-17T11:47:49Z</cp:lastPrinted>
  <dcterms:created xsi:type="dcterms:W3CDTF">2021-05-04T10:28:42Z</dcterms:created>
  <dcterms:modified xsi:type="dcterms:W3CDTF">2021-05-28T09:18:49Z</dcterms:modified>
</cp:coreProperties>
</file>